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7"/>
  </p:notesMasterIdLst>
  <p:sldIdLst>
    <p:sldId id="256" r:id="rId2"/>
    <p:sldId id="257" r:id="rId3"/>
    <p:sldId id="260" r:id="rId4"/>
    <p:sldId id="259" r:id="rId5"/>
    <p:sldId id="261" r:id="rId6"/>
    <p:sldId id="262" r:id="rId7"/>
    <p:sldId id="277" r:id="rId8"/>
    <p:sldId id="279" r:id="rId9"/>
    <p:sldId id="280" r:id="rId10"/>
    <p:sldId id="263" r:id="rId11"/>
    <p:sldId id="265" r:id="rId12"/>
    <p:sldId id="266" r:id="rId13"/>
    <p:sldId id="264" r:id="rId14"/>
    <p:sldId id="268" r:id="rId15"/>
    <p:sldId id="267" r:id="rId16"/>
    <p:sldId id="270" r:id="rId17"/>
    <p:sldId id="282" r:id="rId18"/>
    <p:sldId id="269" r:id="rId19"/>
    <p:sldId id="272" r:id="rId20"/>
    <p:sldId id="271" r:id="rId21"/>
    <p:sldId id="275" r:id="rId22"/>
    <p:sldId id="276" r:id="rId23"/>
    <p:sldId id="283" r:id="rId24"/>
    <p:sldId id="258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84716-2958-4A44-B603-317AC431F58A}" type="doc">
      <dgm:prSet loTypeId="urn:microsoft.com/office/officeart/2005/8/layout/pyramid1" loCatId="pyramid" qsTypeId="urn:microsoft.com/office/officeart/2005/8/quickstyle/simple1" qsCatId="simple" csTypeId="urn:microsoft.com/office/officeart/2005/8/colors/accent3_5" csCatId="accent3" phldr="1"/>
      <dgm:spPr/>
    </dgm:pt>
    <dgm:pt modelId="{B1F6C553-5548-47B4-BCD2-FE2E56529FC8}">
      <dgm:prSet phldrT="[Текст]" custT="1"/>
      <dgm:spPr/>
      <dgm:t>
        <a:bodyPr/>
        <a:lstStyle/>
        <a:p>
          <a:endParaRPr lang="ru-RU" sz="2300" dirty="0" smtClean="0"/>
        </a:p>
        <a:p>
          <a:endParaRPr lang="ru-RU" sz="2300" dirty="0" smtClean="0"/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Федеральный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9CD6C39-DC2A-446A-87DF-B6A0B5A59FD3}" type="parTrans" cxnId="{D81B0F23-0A1A-412D-A77D-ECBA626D3528}">
      <dgm:prSet/>
      <dgm:spPr/>
      <dgm:t>
        <a:bodyPr/>
        <a:lstStyle/>
        <a:p>
          <a:endParaRPr lang="ru-RU"/>
        </a:p>
      </dgm:t>
    </dgm:pt>
    <dgm:pt modelId="{BE57A4CD-6A6E-4891-83F6-59C12A0A5FAF}" type="sibTrans" cxnId="{D81B0F23-0A1A-412D-A77D-ECBA626D3528}">
      <dgm:prSet/>
      <dgm:spPr/>
      <dgm:t>
        <a:bodyPr/>
        <a:lstStyle/>
        <a:p>
          <a:endParaRPr lang="ru-RU"/>
        </a:p>
      </dgm:t>
    </dgm:pt>
    <dgm:pt modelId="{1469E04C-48B0-4EC1-B913-F1C5BEA88F76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Региональный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DE1008A-704D-4A64-9074-224F813912CF}" type="parTrans" cxnId="{2878E084-64BF-40C4-B4B2-961D2DBE5FC1}">
      <dgm:prSet/>
      <dgm:spPr/>
      <dgm:t>
        <a:bodyPr/>
        <a:lstStyle/>
        <a:p>
          <a:endParaRPr lang="ru-RU"/>
        </a:p>
      </dgm:t>
    </dgm:pt>
    <dgm:pt modelId="{BD11E7CD-0948-4878-9844-01AC5BCAB494}" type="sibTrans" cxnId="{2878E084-64BF-40C4-B4B2-961D2DBE5FC1}">
      <dgm:prSet/>
      <dgm:spPr/>
      <dgm:t>
        <a:bodyPr/>
        <a:lstStyle/>
        <a:p>
          <a:endParaRPr lang="ru-RU"/>
        </a:p>
      </dgm:t>
    </dgm:pt>
    <dgm:pt modelId="{28B7AD17-02BC-4DBD-8BF8-EC11CBA97FD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Уровень ОУ – 3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проблеммы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C1B812C-F234-4F54-8600-DCEFCD325025}" type="parTrans" cxnId="{F271EB9F-2811-4ED4-9F89-07FF61961B56}">
      <dgm:prSet/>
      <dgm:spPr/>
      <dgm:t>
        <a:bodyPr/>
        <a:lstStyle/>
        <a:p>
          <a:endParaRPr lang="ru-RU"/>
        </a:p>
      </dgm:t>
    </dgm:pt>
    <dgm:pt modelId="{285949CE-B882-4664-B476-21427D4A48CA}" type="sibTrans" cxnId="{F271EB9F-2811-4ED4-9F89-07FF61961B56}">
      <dgm:prSet/>
      <dgm:spPr/>
      <dgm:t>
        <a:bodyPr/>
        <a:lstStyle/>
        <a:p>
          <a:endParaRPr lang="ru-RU"/>
        </a:p>
      </dgm:t>
    </dgm:pt>
    <dgm:pt modelId="{0FB01A37-B4DB-4644-BE30-CD7F262E4024}" type="pres">
      <dgm:prSet presAssocID="{BC084716-2958-4A44-B603-317AC431F58A}" presName="Name0" presStyleCnt="0">
        <dgm:presLayoutVars>
          <dgm:dir/>
          <dgm:animLvl val="lvl"/>
          <dgm:resizeHandles val="exact"/>
        </dgm:presLayoutVars>
      </dgm:prSet>
      <dgm:spPr/>
    </dgm:pt>
    <dgm:pt modelId="{AEDD5EE4-434A-4FD2-8A85-D14829C3D1C9}" type="pres">
      <dgm:prSet presAssocID="{B1F6C553-5548-47B4-BCD2-FE2E56529FC8}" presName="Name8" presStyleCnt="0"/>
      <dgm:spPr/>
    </dgm:pt>
    <dgm:pt modelId="{BD7AC44F-897A-44CD-8436-5C374AC8EBE4}" type="pres">
      <dgm:prSet presAssocID="{B1F6C553-5548-47B4-BCD2-FE2E56529FC8}" presName="level" presStyleLbl="node1" presStyleIdx="0" presStyleCnt="3" custScaleX="105306" custScaleY="103888" custLinFactNeighborX="0" custLinFactNeighborY="63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5B285-00CC-4304-A320-BE58899DC475}" type="pres">
      <dgm:prSet presAssocID="{B1F6C553-5548-47B4-BCD2-FE2E56529F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46895-FB79-4C34-86E3-C5E7A5B7ECCC}" type="pres">
      <dgm:prSet presAssocID="{1469E04C-48B0-4EC1-B913-F1C5BEA88F76}" presName="Name8" presStyleCnt="0"/>
      <dgm:spPr/>
    </dgm:pt>
    <dgm:pt modelId="{F84C65E5-3C55-40EE-AAEE-2D8E39491D7D}" type="pres">
      <dgm:prSet presAssocID="{1469E04C-48B0-4EC1-B913-F1C5BEA88F76}" presName="level" presStyleLbl="node1" presStyleIdx="1" presStyleCnt="3" custLinFactNeighborX="-676" custLinFactNeighborY="30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B4BB6-2190-4745-81FC-92249DA45D08}" type="pres">
      <dgm:prSet presAssocID="{1469E04C-48B0-4EC1-B913-F1C5BEA88F7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31888-B1DC-4C8D-8A6A-CD648F9FA824}" type="pres">
      <dgm:prSet presAssocID="{28B7AD17-02BC-4DBD-8BF8-EC11CBA97FDC}" presName="Name8" presStyleCnt="0"/>
      <dgm:spPr/>
    </dgm:pt>
    <dgm:pt modelId="{B8D53598-3FA4-4CCD-8AA5-43ABDAD62BA1}" type="pres">
      <dgm:prSet presAssocID="{28B7AD17-02BC-4DBD-8BF8-EC11CBA97FDC}" presName="level" presStyleLbl="node1" presStyleIdx="2" presStyleCnt="3" custLinFactNeighborX="-25000" custLinFactNeighborY="396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594F7-8958-464D-B93E-9B52BC6A1DA3}" type="pres">
      <dgm:prSet presAssocID="{28B7AD17-02BC-4DBD-8BF8-EC11CBA97F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725538-ADE1-45A3-A11E-F43A206B3537}" type="presOf" srcId="{1469E04C-48B0-4EC1-B913-F1C5BEA88F76}" destId="{F84C65E5-3C55-40EE-AAEE-2D8E39491D7D}" srcOrd="0" destOrd="0" presId="urn:microsoft.com/office/officeart/2005/8/layout/pyramid1"/>
    <dgm:cxn modelId="{B4D8FBF1-8D97-4B4E-A64B-B7C814CC62C1}" type="presOf" srcId="{28B7AD17-02BC-4DBD-8BF8-EC11CBA97FDC}" destId="{F06594F7-8958-464D-B93E-9B52BC6A1DA3}" srcOrd="1" destOrd="0" presId="urn:microsoft.com/office/officeart/2005/8/layout/pyramid1"/>
    <dgm:cxn modelId="{0C1CD05D-DF17-49B8-A1B7-924CD4314E65}" type="presOf" srcId="{B1F6C553-5548-47B4-BCD2-FE2E56529FC8}" destId="{BD7AC44F-897A-44CD-8436-5C374AC8EBE4}" srcOrd="0" destOrd="0" presId="urn:microsoft.com/office/officeart/2005/8/layout/pyramid1"/>
    <dgm:cxn modelId="{97C04D71-FCBD-4BE4-9861-F458BDCE44E1}" type="presOf" srcId="{28B7AD17-02BC-4DBD-8BF8-EC11CBA97FDC}" destId="{B8D53598-3FA4-4CCD-8AA5-43ABDAD62BA1}" srcOrd="0" destOrd="0" presId="urn:microsoft.com/office/officeart/2005/8/layout/pyramid1"/>
    <dgm:cxn modelId="{49336102-57FA-486E-8BBE-6F7251794DFE}" type="presOf" srcId="{1469E04C-48B0-4EC1-B913-F1C5BEA88F76}" destId="{4C3B4BB6-2190-4745-81FC-92249DA45D08}" srcOrd="1" destOrd="0" presId="urn:microsoft.com/office/officeart/2005/8/layout/pyramid1"/>
    <dgm:cxn modelId="{F6D29B63-A7CD-46CB-B857-5E50556CA0C2}" type="presOf" srcId="{B1F6C553-5548-47B4-BCD2-FE2E56529FC8}" destId="{3235B285-00CC-4304-A320-BE58899DC475}" srcOrd="1" destOrd="0" presId="urn:microsoft.com/office/officeart/2005/8/layout/pyramid1"/>
    <dgm:cxn modelId="{D81B0F23-0A1A-412D-A77D-ECBA626D3528}" srcId="{BC084716-2958-4A44-B603-317AC431F58A}" destId="{B1F6C553-5548-47B4-BCD2-FE2E56529FC8}" srcOrd="0" destOrd="0" parTransId="{D9CD6C39-DC2A-446A-87DF-B6A0B5A59FD3}" sibTransId="{BE57A4CD-6A6E-4891-83F6-59C12A0A5FAF}"/>
    <dgm:cxn modelId="{F271EB9F-2811-4ED4-9F89-07FF61961B56}" srcId="{BC084716-2958-4A44-B603-317AC431F58A}" destId="{28B7AD17-02BC-4DBD-8BF8-EC11CBA97FDC}" srcOrd="2" destOrd="0" parTransId="{4C1B812C-F234-4F54-8600-DCEFCD325025}" sibTransId="{285949CE-B882-4664-B476-21427D4A48CA}"/>
    <dgm:cxn modelId="{D9BCF5AF-83B8-4E71-8331-154C51F641E5}" type="presOf" srcId="{BC084716-2958-4A44-B603-317AC431F58A}" destId="{0FB01A37-B4DB-4644-BE30-CD7F262E4024}" srcOrd="0" destOrd="0" presId="urn:microsoft.com/office/officeart/2005/8/layout/pyramid1"/>
    <dgm:cxn modelId="{2878E084-64BF-40C4-B4B2-961D2DBE5FC1}" srcId="{BC084716-2958-4A44-B603-317AC431F58A}" destId="{1469E04C-48B0-4EC1-B913-F1C5BEA88F76}" srcOrd="1" destOrd="0" parTransId="{5DE1008A-704D-4A64-9074-224F813912CF}" sibTransId="{BD11E7CD-0948-4878-9844-01AC5BCAB494}"/>
    <dgm:cxn modelId="{A0D8E0BD-E163-42E2-9D64-B2582D6C6EBC}" type="presParOf" srcId="{0FB01A37-B4DB-4644-BE30-CD7F262E4024}" destId="{AEDD5EE4-434A-4FD2-8A85-D14829C3D1C9}" srcOrd="0" destOrd="0" presId="urn:microsoft.com/office/officeart/2005/8/layout/pyramid1"/>
    <dgm:cxn modelId="{286B5725-309B-4A80-B050-D4634D94D6A4}" type="presParOf" srcId="{AEDD5EE4-434A-4FD2-8A85-D14829C3D1C9}" destId="{BD7AC44F-897A-44CD-8436-5C374AC8EBE4}" srcOrd="0" destOrd="0" presId="urn:microsoft.com/office/officeart/2005/8/layout/pyramid1"/>
    <dgm:cxn modelId="{8B96453B-AC8B-48A3-B6A5-BCFE7031541D}" type="presParOf" srcId="{AEDD5EE4-434A-4FD2-8A85-D14829C3D1C9}" destId="{3235B285-00CC-4304-A320-BE58899DC475}" srcOrd="1" destOrd="0" presId="urn:microsoft.com/office/officeart/2005/8/layout/pyramid1"/>
    <dgm:cxn modelId="{B6109220-B200-4346-B65A-536232E75883}" type="presParOf" srcId="{0FB01A37-B4DB-4644-BE30-CD7F262E4024}" destId="{75D46895-FB79-4C34-86E3-C5E7A5B7ECCC}" srcOrd="1" destOrd="0" presId="urn:microsoft.com/office/officeart/2005/8/layout/pyramid1"/>
    <dgm:cxn modelId="{8A672C7D-FDAE-4254-8881-04744AD8F9E3}" type="presParOf" srcId="{75D46895-FB79-4C34-86E3-C5E7A5B7ECCC}" destId="{F84C65E5-3C55-40EE-AAEE-2D8E39491D7D}" srcOrd="0" destOrd="0" presId="urn:microsoft.com/office/officeart/2005/8/layout/pyramid1"/>
    <dgm:cxn modelId="{50B78630-EFCC-41B5-9E29-8BCA817F177A}" type="presParOf" srcId="{75D46895-FB79-4C34-86E3-C5E7A5B7ECCC}" destId="{4C3B4BB6-2190-4745-81FC-92249DA45D08}" srcOrd="1" destOrd="0" presId="urn:microsoft.com/office/officeart/2005/8/layout/pyramid1"/>
    <dgm:cxn modelId="{21DB0326-C170-4023-BE4D-215379C19C31}" type="presParOf" srcId="{0FB01A37-B4DB-4644-BE30-CD7F262E4024}" destId="{83131888-B1DC-4C8D-8A6A-CD648F9FA824}" srcOrd="2" destOrd="0" presId="urn:microsoft.com/office/officeart/2005/8/layout/pyramid1"/>
    <dgm:cxn modelId="{E8C86403-A3FF-4F31-BA1F-A4159D3A039F}" type="presParOf" srcId="{83131888-B1DC-4C8D-8A6A-CD648F9FA824}" destId="{B8D53598-3FA4-4CCD-8AA5-43ABDAD62BA1}" srcOrd="0" destOrd="0" presId="urn:microsoft.com/office/officeart/2005/8/layout/pyramid1"/>
    <dgm:cxn modelId="{5D3FB4ED-2C81-4D20-ABFD-D769E6185070}" type="presParOf" srcId="{83131888-B1DC-4C8D-8A6A-CD648F9FA824}" destId="{F06594F7-8958-464D-B93E-9B52BC6A1DA3}" srcOrd="1" destOrd="0" presId="urn:microsoft.com/office/officeart/2005/8/layout/pyramid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10DD8E-E3FC-4D32-A4B5-9C4FC7B980E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FE9A315-DC54-4DC6-974C-9A355ACFA887}">
      <dgm:prSet phldrT="[Текст]"/>
      <dgm:spPr/>
      <dgm:t>
        <a:bodyPr/>
        <a:lstStyle/>
        <a:p>
          <a:endParaRPr lang="ru-RU" dirty="0"/>
        </a:p>
      </dgm:t>
    </dgm:pt>
    <dgm:pt modelId="{C5AE7CE7-E907-4788-B39E-DFD377E93BFB}" type="parTrans" cxnId="{683912C6-E0ED-42F2-94AF-FAB5D4B56866}">
      <dgm:prSet/>
      <dgm:spPr/>
      <dgm:t>
        <a:bodyPr/>
        <a:lstStyle/>
        <a:p>
          <a:endParaRPr lang="ru-RU"/>
        </a:p>
      </dgm:t>
    </dgm:pt>
    <dgm:pt modelId="{163E727E-F693-4FF0-85FC-16BD6498228D}" type="sibTrans" cxnId="{683912C6-E0ED-42F2-94AF-FAB5D4B56866}">
      <dgm:prSet/>
      <dgm:spPr/>
      <dgm:t>
        <a:bodyPr/>
        <a:lstStyle/>
        <a:p>
          <a:endParaRPr lang="ru-RU"/>
        </a:p>
      </dgm:t>
    </dgm:pt>
    <dgm:pt modelId="{15C3F935-6983-4072-8589-B02FE07A0F93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Вход в техникум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A267FF5-D0CF-4045-94D9-5683AA246CBC}" type="parTrans" cxnId="{D381ABA0-16D5-4E04-8348-D2A45A16DB6D}">
      <dgm:prSet/>
      <dgm:spPr/>
      <dgm:t>
        <a:bodyPr/>
        <a:lstStyle/>
        <a:p>
          <a:endParaRPr lang="ru-RU"/>
        </a:p>
      </dgm:t>
    </dgm:pt>
    <dgm:pt modelId="{F7D3AC0F-E23B-4421-AF85-129CF1C9E57B}" type="sibTrans" cxnId="{D381ABA0-16D5-4E04-8348-D2A45A16DB6D}">
      <dgm:prSet/>
      <dgm:spPr/>
      <dgm:t>
        <a:bodyPr/>
        <a:lstStyle/>
        <a:p>
          <a:endParaRPr lang="ru-RU"/>
        </a:p>
      </dgm:t>
    </dgm:pt>
    <dgm:pt modelId="{F6EAFE15-EBE1-403C-B4EE-C13A58EA546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Навигационный стенд техникума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E7D75E1-4054-48BA-909A-430C6C3C17C2}" type="parTrans" cxnId="{A116C646-0995-4F57-84A3-A9107566646E}">
      <dgm:prSet/>
      <dgm:spPr/>
      <dgm:t>
        <a:bodyPr/>
        <a:lstStyle/>
        <a:p>
          <a:endParaRPr lang="ru-RU"/>
        </a:p>
      </dgm:t>
    </dgm:pt>
    <dgm:pt modelId="{A0B58A5B-5A74-4791-808E-34449CD8698D}" type="sibTrans" cxnId="{A116C646-0995-4F57-84A3-A9107566646E}">
      <dgm:prSet/>
      <dgm:spPr/>
      <dgm:t>
        <a:bodyPr/>
        <a:lstStyle/>
        <a:p>
          <a:endParaRPr lang="ru-RU"/>
        </a:p>
      </dgm:t>
    </dgm:pt>
    <dgm:pt modelId="{353E1FEF-386B-47EF-92DA-161862633FBE}">
      <dgm:prSet phldrT="[Текст]"/>
      <dgm:spPr/>
      <dgm:t>
        <a:bodyPr/>
        <a:lstStyle/>
        <a:p>
          <a:endParaRPr lang="ru-RU" dirty="0"/>
        </a:p>
      </dgm:t>
    </dgm:pt>
    <dgm:pt modelId="{3EA8CF46-4BCF-472D-A060-9EE15CB77DEE}" type="parTrans" cxnId="{F3B44822-0C90-421E-82AB-FF3F502D71C3}">
      <dgm:prSet/>
      <dgm:spPr/>
      <dgm:t>
        <a:bodyPr/>
        <a:lstStyle/>
        <a:p>
          <a:endParaRPr lang="ru-RU"/>
        </a:p>
      </dgm:t>
    </dgm:pt>
    <dgm:pt modelId="{0745757E-D2B3-49F6-ADF8-FC65E24ED37B}" type="sibTrans" cxnId="{F3B44822-0C90-421E-82AB-FF3F502D71C3}">
      <dgm:prSet/>
      <dgm:spPr/>
      <dgm:t>
        <a:bodyPr/>
        <a:lstStyle/>
        <a:p>
          <a:endParaRPr lang="ru-RU"/>
        </a:p>
      </dgm:t>
    </dgm:pt>
    <dgm:pt modelId="{3C49B2F6-D172-445C-8FDA-33A9E38B6171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Движение по направляющим линиям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925DB11-B979-44BE-B41B-A370B17A0362}" type="parTrans" cxnId="{4A6D25DD-EBCF-4A6E-B799-44CE0F1A2ED4}">
      <dgm:prSet/>
      <dgm:spPr/>
      <dgm:t>
        <a:bodyPr/>
        <a:lstStyle/>
        <a:p>
          <a:endParaRPr lang="ru-RU"/>
        </a:p>
      </dgm:t>
    </dgm:pt>
    <dgm:pt modelId="{7A18549D-B551-41A6-9E2C-922E7F0E6CD6}" type="sibTrans" cxnId="{4A6D25DD-EBCF-4A6E-B799-44CE0F1A2ED4}">
      <dgm:prSet/>
      <dgm:spPr/>
      <dgm:t>
        <a:bodyPr/>
        <a:lstStyle/>
        <a:p>
          <a:endParaRPr lang="ru-RU"/>
        </a:p>
      </dgm:t>
    </dgm:pt>
    <dgm:pt modelId="{6F698A78-77F0-49E6-B3C3-C9171AD32573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Поиск кабинетов с помощью указателей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342F83B-2403-4574-BA80-4D9BE0DD77F2}" type="parTrans" cxnId="{80E868D9-87A3-4667-BFAC-2A31D2299C00}">
      <dgm:prSet/>
      <dgm:spPr/>
      <dgm:t>
        <a:bodyPr/>
        <a:lstStyle/>
        <a:p>
          <a:endParaRPr lang="ru-RU"/>
        </a:p>
      </dgm:t>
    </dgm:pt>
    <dgm:pt modelId="{0F1FC2A4-E1EF-475E-AF2A-1C6496BD841F}" type="sibTrans" cxnId="{80E868D9-87A3-4667-BFAC-2A31D2299C00}">
      <dgm:prSet/>
      <dgm:spPr/>
      <dgm:t>
        <a:bodyPr/>
        <a:lstStyle/>
        <a:p>
          <a:endParaRPr lang="ru-RU"/>
        </a:p>
      </dgm:t>
    </dgm:pt>
    <dgm:pt modelId="{0DE3D30B-E289-41A7-8217-A78794E2455B}">
      <dgm:prSet phldrT="[Текст]"/>
      <dgm:spPr/>
      <dgm:t>
        <a:bodyPr/>
        <a:lstStyle/>
        <a:p>
          <a:endParaRPr lang="ru-RU" dirty="0"/>
        </a:p>
      </dgm:t>
    </dgm:pt>
    <dgm:pt modelId="{E3EE3C81-84D7-47CA-9E3E-235273E3C0F6}" type="parTrans" cxnId="{CE232E40-F98C-4BF7-A87C-46B9D7EE3CD3}">
      <dgm:prSet/>
      <dgm:spPr/>
      <dgm:t>
        <a:bodyPr/>
        <a:lstStyle/>
        <a:p>
          <a:endParaRPr lang="ru-RU"/>
        </a:p>
      </dgm:t>
    </dgm:pt>
    <dgm:pt modelId="{A9FAF0CD-608C-4B94-8837-5DCB2DD61652}" type="sibTrans" cxnId="{CE232E40-F98C-4BF7-A87C-46B9D7EE3CD3}">
      <dgm:prSet/>
      <dgm:spPr/>
      <dgm:t>
        <a:bodyPr/>
        <a:lstStyle/>
        <a:p>
          <a:endParaRPr lang="ru-RU"/>
        </a:p>
      </dgm:t>
    </dgm:pt>
    <dgm:pt modelId="{17611E81-57B1-437F-8050-2D49AF44E72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Нахождение нужного кабинета благодаря нумерации и названию кабинетов на информационных указателях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AFB813C-1FC4-4F98-8EA7-D24C5205E462}" type="parTrans" cxnId="{0F1B3F4F-40A6-473B-8A68-F699D63326A0}">
      <dgm:prSet/>
      <dgm:spPr/>
      <dgm:t>
        <a:bodyPr/>
        <a:lstStyle/>
        <a:p>
          <a:endParaRPr lang="ru-RU"/>
        </a:p>
      </dgm:t>
    </dgm:pt>
    <dgm:pt modelId="{EA1DBFB1-0EFA-46BB-8677-0AE9DB908128}" type="sibTrans" cxnId="{0F1B3F4F-40A6-473B-8A68-F699D63326A0}">
      <dgm:prSet/>
      <dgm:spPr/>
      <dgm:t>
        <a:bodyPr/>
        <a:lstStyle/>
        <a:p>
          <a:endParaRPr lang="ru-RU"/>
        </a:p>
      </dgm:t>
    </dgm:pt>
    <dgm:pt modelId="{9DC5E59D-71ED-42B3-9DA4-D0A6BF85BD2D}" type="pres">
      <dgm:prSet presAssocID="{F010DD8E-E3FC-4D32-A4B5-9C4FC7B980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939437-2A12-4818-928E-7001EA25AC95}" type="pres">
      <dgm:prSet presAssocID="{1FE9A315-DC54-4DC6-974C-9A355ACFA887}" presName="composite" presStyleCnt="0"/>
      <dgm:spPr/>
      <dgm:t>
        <a:bodyPr/>
        <a:lstStyle/>
        <a:p>
          <a:endParaRPr lang="ru-RU"/>
        </a:p>
      </dgm:t>
    </dgm:pt>
    <dgm:pt modelId="{D1F3331E-3AF8-42F7-A741-7690E50493D9}" type="pres">
      <dgm:prSet presAssocID="{1FE9A315-DC54-4DC6-974C-9A355ACFA88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B2459-EED1-4BFB-83E7-040C8DCC76DE}" type="pres">
      <dgm:prSet presAssocID="{1FE9A315-DC54-4DC6-974C-9A355ACFA88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26B3D-8D1B-46F7-9005-18A71023DF8E}" type="pres">
      <dgm:prSet presAssocID="{163E727E-F693-4FF0-85FC-16BD6498228D}" presName="sp" presStyleCnt="0"/>
      <dgm:spPr/>
      <dgm:t>
        <a:bodyPr/>
        <a:lstStyle/>
        <a:p>
          <a:endParaRPr lang="ru-RU"/>
        </a:p>
      </dgm:t>
    </dgm:pt>
    <dgm:pt modelId="{6BC568C8-D0E2-4C96-BDC5-9F3DB5A4AE94}" type="pres">
      <dgm:prSet presAssocID="{353E1FEF-386B-47EF-92DA-161862633FBE}" presName="composite" presStyleCnt="0"/>
      <dgm:spPr/>
      <dgm:t>
        <a:bodyPr/>
        <a:lstStyle/>
        <a:p>
          <a:endParaRPr lang="ru-RU"/>
        </a:p>
      </dgm:t>
    </dgm:pt>
    <dgm:pt modelId="{A6A9C560-62D7-4ADB-B978-63508303A669}" type="pres">
      <dgm:prSet presAssocID="{353E1FEF-386B-47EF-92DA-161862633FB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011A1-44B1-4FA9-A6A3-7B7E5E9DED93}" type="pres">
      <dgm:prSet presAssocID="{353E1FEF-386B-47EF-92DA-161862633FB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DA731-B133-4A3C-84B3-722EFC6CF8EF}" type="pres">
      <dgm:prSet presAssocID="{0745757E-D2B3-49F6-ADF8-FC65E24ED37B}" presName="sp" presStyleCnt="0"/>
      <dgm:spPr/>
      <dgm:t>
        <a:bodyPr/>
        <a:lstStyle/>
        <a:p>
          <a:endParaRPr lang="ru-RU"/>
        </a:p>
      </dgm:t>
    </dgm:pt>
    <dgm:pt modelId="{F0817142-688C-4FB3-A618-AC50CFA3F4D8}" type="pres">
      <dgm:prSet presAssocID="{0DE3D30B-E289-41A7-8217-A78794E2455B}" presName="composite" presStyleCnt="0"/>
      <dgm:spPr/>
      <dgm:t>
        <a:bodyPr/>
        <a:lstStyle/>
        <a:p>
          <a:endParaRPr lang="ru-RU"/>
        </a:p>
      </dgm:t>
    </dgm:pt>
    <dgm:pt modelId="{79F55EBE-178B-4DF6-B4F7-4FF8C48A0851}" type="pres">
      <dgm:prSet presAssocID="{0DE3D30B-E289-41A7-8217-A78794E2455B}" presName="parentText" presStyleLbl="alignNode1" presStyleIdx="2" presStyleCnt="3" custLinFactNeighborX="-527" custLinFactNeighborY="-10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E7E5A-5B25-4C89-9F47-A504BC5A2E6A}" type="pres">
      <dgm:prSet presAssocID="{0DE3D30B-E289-41A7-8217-A78794E2455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E868D9-87A3-4667-BFAC-2A31D2299C00}" srcId="{353E1FEF-386B-47EF-92DA-161862633FBE}" destId="{6F698A78-77F0-49E6-B3C3-C9171AD32573}" srcOrd="1" destOrd="0" parTransId="{7342F83B-2403-4574-BA80-4D9BE0DD77F2}" sibTransId="{0F1FC2A4-E1EF-475E-AF2A-1C6496BD841F}"/>
    <dgm:cxn modelId="{B40AEA96-D31B-4E81-B804-494C6243FC07}" type="presOf" srcId="{F010DD8E-E3FC-4D32-A4B5-9C4FC7B980E0}" destId="{9DC5E59D-71ED-42B3-9DA4-D0A6BF85BD2D}" srcOrd="0" destOrd="0" presId="urn:microsoft.com/office/officeart/2005/8/layout/chevron2"/>
    <dgm:cxn modelId="{CE232E40-F98C-4BF7-A87C-46B9D7EE3CD3}" srcId="{F010DD8E-E3FC-4D32-A4B5-9C4FC7B980E0}" destId="{0DE3D30B-E289-41A7-8217-A78794E2455B}" srcOrd="2" destOrd="0" parTransId="{E3EE3C81-84D7-47CA-9E3E-235273E3C0F6}" sibTransId="{A9FAF0CD-608C-4B94-8837-5DCB2DD61652}"/>
    <dgm:cxn modelId="{683912C6-E0ED-42F2-94AF-FAB5D4B56866}" srcId="{F010DD8E-E3FC-4D32-A4B5-9C4FC7B980E0}" destId="{1FE9A315-DC54-4DC6-974C-9A355ACFA887}" srcOrd="0" destOrd="0" parTransId="{C5AE7CE7-E907-4788-B39E-DFD377E93BFB}" sibTransId="{163E727E-F693-4FF0-85FC-16BD6498228D}"/>
    <dgm:cxn modelId="{182D7747-D744-47E7-9B1F-DC36970D6747}" type="presOf" srcId="{17611E81-57B1-437F-8050-2D49AF44E72F}" destId="{F9FE7E5A-5B25-4C89-9F47-A504BC5A2E6A}" srcOrd="0" destOrd="0" presId="urn:microsoft.com/office/officeart/2005/8/layout/chevron2"/>
    <dgm:cxn modelId="{8D6A34F5-ABE7-49AD-999E-C684366CDE40}" type="presOf" srcId="{3C49B2F6-D172-445C-8FDA-33A9E38B6171}" destId="{3AD011A1-44B1-4FA9-A6A3-7B7E5E9DED93}" srcOrd="0" destOrd="0" presId="urn:microsoft.com/office/officeart/2005/8/layout/chevron2"/>
    <dgm:cxn modelId="{D381ABA0-16D5-4E04-8348-D2A45A16DB6D}" srcId="{1FE9A315-DC54-4DC6-974C-9A355ACFA887}" destId="{15C3F935-6983-4072-8589-B02FE07A0F93}" srcOrd="0" destOrd="0" parTransId="{2A267FF5-D0CF-4045-94D9-5683AA246CBC}" sibTransId="{F7D3AC0F-E23B-4421-AF85-129CF1C9E57B}"/>
    <dgm:cxn modelId="{B151406B-8EAC-473A-8258-0F086399742E}" type="presOf" srcId="{F6EAFE15-EBE1-403C-B4EE-C13A58EA546F}" destId="{FC7B2459-EED1-4BFB-83E7-040C8DCC76DE}" srcOrd="0" destOrd="1" presId="urn:microsoft.com/office/officeart/2005/8/layout/chevron2"/>
    <dgm:cxn modelId="{A116C646-0995-4F57-84A3-A9107566646E}" srcId="{1FE9A315-DC54-4DC6-974C-9A355ACFA887}" destId="{F6EAFE15-EBE1-403C-B4EE-C13A58EA546F}" srcOrd="1" destOrd="0" parTransId="{6E7D75E1-4054-48BA-909A-430C6C3C17C2}" sibTransId="{A0B58A5B-5A74-4791-808E-34449CD8698D}"/>
    <dgm:cxn modelId="{AD94C9D5-59D9-4BFD-B20B-1ED277C4D045}" type="presOf" srcId="{353E1FEF-386B-47EF-92DA-161862633FBE}" destId="{A6A9C560-62D7-4ADB-B978-63508303A669}" srcOrd="0" destOrd="0" presId="urn:microsoft.com/office/officeart/2005/8/layout/chevron2"/>
    <dgm:cxn modelId="{F3B44822-0C90-421E-82AB-FF3F502D71C3}" srcId="{F010DD8E-E3FC-4D32-A4B5-9C4FC7B980E0}" destId="{353E1FEF-386B-47EF-92DA-161862633FBE}" srcOrd="1" destOrd="0" parTransId="{3EA8CF46-4BCF-472D-A060-9EE15CB77DEE}" sibTransId="{0745757E-D2B3-49F6-ADF8-FC65E24ED37B}"/>
    <dgm:cxn modelId="{B8EA33C5-4788-4750-B6BE-6ECC993011EC}" type="presOf" srcId="{6F698A78-77F0-49E6-B3C3-C9171AD32573}" destId="{3AD011A1-44B1-4FA9-A6A3-7B7E5E9DED93}" srcOrd="0" destOrd="1" presId="urn:microsoft.com/office/officeart/2005/8/layout/chevron2"/>
    <dgm:cxn modelId="{0F1B3F4F-40A6-473B-8A68-F699D63326A0}" srcId="{0DE3D30B-E289-41A7-8217-A78794E2455B}" destId="{17611E81-57B1-437F-8050-2D49AF44E72F}" srcOrd="0" destOrd="0" parTransId="{CAFB813C-1FC4-4F98-8EA7-D24C5205E462}" sibTransId="{EA1DBFB1-0EFA-46BB-8677-0AE9DB908128}"/>
    <dgm:cxn modelId="{A7F8231B-ACEF-4634-85A8-42B4DE3515CB}" type="presOf" srcId="{15C3F935-6983-4072-8589-B02FE07A0F93}" destId="{FC7B2459-EED1-4BFB-83E7-040C8DCC76DE}" srcOrd="0" destOrd="0" presId="urn:microsoft.com/office/officeart/2005/8/layout/chevron2"/>
    <dgm:cxn modelId="{D4241224-B487-4E0F-AA7D-2A6044E18A96}" type="presOf" srcId="{0DE3D30B-E289-41A7-8217-A78794E2455B}" destId="{79F55EBE-178B-4DF6-B4F7-4FF8C48A0851}" srcOrd="0" destOrd="0" presId="urn:microsoft.com/office/officeart/2005/8/layout/chevron2"/>
    <dgm:cxn modelId="{2C4B5558-AD86-43F7-BF44-9B645D9AE2D4}" type="presOf" srcId="{1FE9A315-DC54-4DC6-974C-9A355ACFA887}" destId="{D1F3331E-3AF8-42F7-A741-7690E50493D9}" srcOrd="0" destOrd="0" presId="urn:microsoft.com/office/officeart/2005/8/layout/chevron2"/>
    <dgm:cxn modelId="{4A6D25DD-EBCF-4A6E-B799-44CE0F1A2ED4}" srcId="{353E1FEF-386B-47EF-92DA-161862633FBE}" destId="{3C49B2F6-D172-445C-8FDA-33A9E38B6171}" srcOrd="0" destOrd="0" parTransId="{B925DB11-B979-44BE-B41B-A370B17A0362}" sibTransId="{7A18549D-B551-41A6-9E2C-922E7F0E6CD6}"/>
    <dgm:cxn modelId="{F7C88B69-22A0-4B02-BE41-381D422B03B1}" type="presParOf" srcId="{9DC5E59D-71ED-42B3-9DA4-D0A6BF85BD2D}" destId="{22939437-2A12-4818-928E-7001EA25AC95}" srcOrd="0" destOrd="0" presId="urn:microsoft.com/office/officeart/2005/8/layout/chevron2"/>
    <dgm:cxn modelId="{41912B60-205D-418E-8071-2FF5A27A8A31}" type="presParOf" srcId="{22939437-2A12-4818-928E-7001EA25AC95}" destId="{D1F3331E-3AF8-42F7-A741-7690E50493D9}" srcOrd="0" destOrd="0" presId="urn:microsoft.com/office/officeart/2005/8/layout/chevron2"/>
    <dgm:cxn modelId="{DF44F284-B108-486A-923C-B08960B527A2}" type="presParOf" srcId="{22939437-2A12-4818-928E-7001EA25AC95}" destId="{FC7B2459-EED1-4BFB-83E7-040C8DCC76DE}" srcOrd="1" destOrd="0" presId="urn:microsoft.com/office/officeart/2005/8/layout/chevron2"/>
    <dgm:cxn modelId="{304F6D0C-1F55-4601-955B-EA6C191FBF23}" type="presParOf" srcId="{9DC5E59D-71ED-42B3-9DA4-D0A6BF85BD2D}" destId="{15326B3D-8D1B-46F7-9005-18A71023DF8E}" srcOrd="1" destOrd="0" presId="urn:microsoft.com/office/officeart/2005/8/layout/chevron2"/>
    <dgm:cxn modelId="{730309CB-8520-412D-BF7A-E9F8C68BC75F}" type="presParOf" srcId="{9DC5E59D-71ED-42B3-9DA4-D0A6BF85BD2D}" destId="{6BC568C8-D0E2-4C96-BDC5-9F3DB5A4AE94}" srcOrd="2" destOrd="0" presId="urn:microsoft.com/office/officeart/2005/8/layout/chevron2"/>
    <dgm:cxn modelId="{D890F906-3A66-49E4-98E5-4DEEDA03CD83}" type="presParOf" srcId="{6BC568C8-D0E2-4C96-BDC5-9F3DB5A4AE94}" destId="{A6A9C560-62D7-4ADB-B978-63508303A669}" srcOrd="0" destOrd="0" presId="urn:microsoft.com/office/officeart/2005/8/layout/chevron2"/>
    <dgm:cxn modelId="{17753CCD-5464-43C2-BDBF-A902B3CDF7B9}" type="presParOf" srcId="{6BC568C8-D0E2-4C96-BDC5-9F3DB5A4AE94}" destId="{3AD011A1-44B1-4FA9-A6A3-7B7E5E9DED93}" srcOrd="1" destOrd="0" presId="urn:microsoft.com/office/officeart/2005/8/layout/chevron2"/>
    <dgm:cxn modelId="{F799D1BD-A1A9-46CF-84A5-24E7224AF9EC}" type="presParOf" srcId="{9DC5E59D-71ED-42B3-9DA4-D0A6BF85BD2D}" destId="{0E6DA731-B133-4A3C-84B3-722EFC6CF8EF}" srcOrd="3" destOrd="0" presId="urn:microsoft.com/office/officeart/2005/8/layout/chevron2"/>
    <dgm:cxn modelId="{9840B921-C1E9-4CB4-8594-0A5DBF6F5328}" type="presParOf" srcId="{9DC5E59D-71ED-42B3-9DA4-D0A6BF85BD2D}" destId="{F0817142-688C-4FB3-A618-AC50CFA3F4D8}" srcOrd="4" destOrd="0" presId="urn:microsoft.com/office/officeart/2005/8/layout/chevron2"/>
    <dgm:cxn modelId="{0FD01FD0-A45C-4C2E-B786-68BB49DDBDAE}" type="presParOf" srcId="{F0817142-688C-4FB3-A618-AC50CFA3F4D8}" destId="{79F55EBE-178B-4DF6-B4F7-4FF8C48A0851}" srcOrd="0" destOrd="0" presId="urn:microsoft.com/office/officeart/2005/8/layout/chevron2"/>
    <dgm:cxn modelId="{21B586B5-0A2C-4AA5-85EC-DEBE35DF666F}" type="presParOf" srcId="{F0817142-688C-4FB3-A618-AC50CFA3F4D8}" destId="{F9FE7E5A-5B25-4C89-9F47-A504BC5A2E6A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68B8D-1E0F-4604-8DEE-62F41C530B87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8AEF3-EE98-4FC6-85F5-D2728A861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263FF5-FDD3-4A28-8115-4199DFFBD485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88667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263FF5-FDD3-4A28-8115-4199DFFBD485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057457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263FF5-FDD3-4A28-8115-4199DFFBD485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056245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263FF5-FDD3-4A28-8115-4199DFFBD485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05624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77447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ОГА ПОУ «Вейделевский агротехнологический техникум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имени Грязнова В.М.»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бережливого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Совершенствование процесса навигации </a:t>
            </a:r>
          </a:p>
          <a:p>
            <a:pPr algn="ctr">
              <a:buNone/>
            </a:pPr>
            <a:r>
              <a:rPr lang="ru-RU" sz="5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техникуму »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 ОГА ПОУ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«Вейделевский агротехнологический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техникум имени Грязнова В.М.»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Свиридова Светлана Александровна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Выявленные проблемы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229600" cy="3992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1470"/>
                <a:gridCol w="2151736"/>
                <a:gridCol w="2294554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Выявленная проблема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Затраты времени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временных потерь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Посетитель техникума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Временные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потери при общении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несколько касаний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 5 мин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Обучающийся 1 курса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Временные потери из-за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отсутствия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визуализации расположения аудиторий.</a:t>
                      </a:r>
                    </a:p>
                    <a:p>
                      <a:pPr algn="just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10-12 мин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Временные потери в связи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с отсутствием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навигационного плана техникума и перечня номеров кабинетов и учебных аудиторий.</a:t>
                      </a:r>
                    </a:p>
                    <a:p>
                      <a:pPr algn="just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 5 мин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 Placeholder 32"/>
          <p:cNvSpPr txBox="1">
            <a:spLocks/>
          </p:cNvSpPr>
          <p:nvPr/>
        </p:nvSpPr>
        <p:spPr>
          <a:xfrm>
            <a:off x="1" y="2214555"/>
            <a:ext cx="91439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pPr>
              <a:defRPr/>
            </a:pP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ПОСТРОЕНИЕ </a:t>
            </a:r>
            <a:endParaRPr lang="ru-RU" sz="4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Montserrat"/>
              <a:cs typeface="Times New Roman" pitchFamily="18" charset="0"/>
            </a:endParaRPr>
          </a:p>
          <a:p>
            <a:pPr>
              <a:defRPr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ПИРАМИДЫ ПРОБЛЕМ, </a:t>
            </a:r>
          </a:p>
          <a:p>
            <a:pPr>
              <a:defRPr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ДИАГРАММЫ ИСИКАВЫ 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Montserra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142853"/>
            <a:ext cx="27307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ШАГ 4</a:t>
            </a:r>
            <a:endParaRPr lang="en-US" altLang="ru-RU" sz="4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Montserra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6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2EDA9AA-42AC-4CB4-88C8-03F2E63E43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Пирамида проблем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одержимое 2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Содержимое 3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«Ключевой»: недостаточно эффективная система навигации по техникуму для каждого участника образовательного процесса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Недостаточная оперативность поиска (гостями техникума, родителями и т.д.) нужных аудиторий и административных кабинетов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3.Длительность поиска учебных аудиторий обучающимися первого курса.</a:t>
            </a:r>
          </a:p>
          <a:p>
            <a:endParaRPr lang="ru-RU" dirty="0"/>
          </a:p>
        </p:txBody>
      </p:sp>
      <p:graphicFrame>
        <p:nvGraphicFramePr>
          <p:cNvPr id="22" name="Схема 21"/>
          <p:cNvGraphicFramePr/>
          <p:nvPr/>
        </p:nvGraphicFramePr>
        <p:xfrm>
          <a:off x="500034" y="1397000"/>
          <a:ext cx="3571900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Диаграмма ИСИКАВЫ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500166" y="3643314"/>
            <a:ext cx="55007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7143768" y="3071810"/>
            <a:ext cx="1428760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Проблема: временные потери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5918" y="2000240"/>
            <a:ext cx="1714512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Общение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посетителей в несколько касаний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9124" y="2000240"/>
            <a:ext cx="1571636" cy="1000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визуализации расположения аудиторий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7686" y="4429132"/>
            <a:ext cx="1643074" cy="10715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навигационного плана техникума 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571736" y="3071810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143504" y="3071810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500694" y="3714752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785918" y="4429132"/>
            <a:ext cx="1714512" cy="10715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перечня номеров кабинетов и учебных аудиторий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000364" y="3714752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571868" y="3143248"/>
            <a:ext cx="142876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информационных стендов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1538" y="3786190"/>
            <a:ext cx="185738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визуальных указателей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3071810"/>
            <a:ext cx="150019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направления движения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 Placeholder 32"/>
          <p:cNvSpPr txBox="1">
            <a:spLocks/>
          </p:cNvSpPr>
          <p:nvPr/>
        </p:nvSpPr>
        <p:spPr>
          <a:xfrm>
            <a:off x="1" y="2058042"/>
            <a:ext cx="914399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pPr>
              <a:defRPr/>
            </a:pP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ПОИСК РЕШЕНИЯ ПРОБЛЕМ С ИСПОЛЬЗОВАНИЕМ 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МЕТОДА </a:t>
            </a:r>
          </a:p>
          <a:p>
            <a:pPr>
              <a:defRPr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«</a:t>
            </a: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5 ПОЧЕМУ?» И ОПРЕДЕЛЕНИЕ ВКЛАДА В ЦЕЛЬ КАЖДОЙ РЕШЕННОЙ ПРОБЛЕМЫ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6116" y="214291"/>
            <a:ext cx="23735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ШАГ </a:t>
            </a:r>
            <a:r>
              <a:rPr lang="ru-RU" altLang="ru-RU" sz="4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5</a:t>
            </a:r>
            <a:endParaRPr lang="en-US" altLang="ru-RU" sz="4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Montserra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4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Недостаточно эффективная система навигации по техникуму для каждого участника образовательного процесса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Почему? Потому что, много затрачивается времени для прохождения необходимого маршрута посетителями техникума.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Почему? Потому что, нет наглядных информационных стендов и указателей движения.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Почему? Потому что, сотрудники техникума не знали о необходимости разработки и совершенствования навигации по техникуму.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Почему? Потому что , раньше это не было так актуально.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Принятое решение: разработка и усовершенствование системы навигации по техникуму.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 Placeholder 32"/>
          <p:cNvSpPr txBox="1">
            <a:spLocks/>
          </p:cNvSpPr>
          <p:nvPr/>
        </p:nvSpPr>
        <p:spPr>
          <a:xfrm>
            <a:off x="1" y="2143116"/>
            <a:ext cx="9144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pPr>
              <a:defRPr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ПОСТРОЕНИЕ КАРТЫ </a:t>
            </a:r>
          </a:p>
          <a:p>
            <a:pPr>
              <a:defRPr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ИДЕАЛЬНОГО СОСТОЯНИЯ ПРОЦЕССА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1120" y="142853"/>
            <a:ext cx="21182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ШАГ </a:t>
            </a:r>
            <a:r>
              <a:rPr lang="ru-RU" altLang="ru-RU" sz="4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6</a:t>
            </a:r>
            <a:endParaRPr lang="en-US" altLang="ru-RU" sz="4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Montserra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2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8938-04E9-4FA3-9C69-2F54959540D2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47667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</a:t>
            </a: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 «как будет»)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821645"/>
            <a:ext cx="1428760" cy="307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 в помещение впервые</a:t>
            </a:r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 мин)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821644"/>
            <a:ext cx="2000264" cy="30718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Визуальное ознакомление с навигацией</a:t>
            </a:r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 мин)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1821644"/>
            <a:ext cx="1643074" cy="30718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нужного помещения</a:t>
            </a:r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мин)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571736" y="3143248"/>
            <a:ext cx="428628" cy="21431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929322" y="3143248"/>
            <a:ext cx="428628" cy="21431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392877" y="5750735"/>
            <a:ext cx="71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Карта идеального состояния процесса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 Placeholder 32"/>
          <p:cNvSpPr txBox="1">
            <a:spLocks/>
          </p:cNvSpPr>
          <p:nvPr/>
        </p:nvSpPr>
        <p:spPr>
          <a:xfrm>
            <a:off x="1" y="2143116"/>
            <a:ext cx="9144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pPr>
              <a:defRPr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РАЗРАБОТКА ПЛАНА МЕРОПРИЯТИЙ ПО РЕШЕНИЮ ПРОБЛЕМ, ОПРЕДЕЛЕНИЕ ОТВЕТСТВЕННЫХ И СРОКОВ И РЕШЕНИЯ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7554" y="142853"/>
            <a:ext cx="22860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ШАГ </a:t>
            </a:r>
            <a:r>
              <a:rPr lang="ru-RU" altLang="ru-RU" sz="4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7</a:t>
            </a:r>
            <a:endParaRPr lang="en-US" altLang="ru-RU" sz="4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Montserra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2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ШАГ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КАРТОЧКИ 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блоки работ проекта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0" y="1357297"/>
          <a:ext cx="8001058" cy="53203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370"/>
                <a:gridCol w="2361438"/>
                <a:gridCol w="1980826"/>
                <a:gridCol w="1600212"/>
                <a:gridCol w="1600212"/>
              </a:tblGrid>
              <a:tr h="622241"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ФИО ответственного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Начало работ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работ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37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плана реализации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Сизова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О.Г.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18.09.19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20.09.19г 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59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навигационного плана</a:t>
                      </a: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Защита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карточки проекта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Васильева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Я.В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Сизова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О.Г.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01.10.19 г. 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10.10.19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9.10.19 г.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10.10.19 г.</a:t>
                      </a:r>
                    </a:p>
                  </a:txBody>
                  <a:tcPr/>
                </a:tc>
              </a:tr>
              <a:tr h="9185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и введение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эксплуатацию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навигационного стенда техникума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Васильева Я.В.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Крикунова Л.В.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11.10.19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16.10.19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37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перечня кабинетов на этажах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Крикунова Л.В.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17.10.19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21.10.19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07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направляющих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стрелок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результатов проекта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          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Щербань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Е.А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 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Свиридова С.А.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22.10.19 г. 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24.10.19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23.10.19 г. 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26.10.19 г.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дней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200120-WA00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4017" b="4105"/>
          <a:stretch>
            <a:fillRect/>
          </a:stretch>
        </p:blipFill>
        <p:spPr>
          <a:xfrm>
            <a:off x="1514872" y="1524000"/>
            <a:ext cx="3414318" cy="4548206"/>
          </a:xfrm>
        </p:spPr>
      </p:pic>
      <p:pic>
        <p:nvPicPr>
          <p:cNvPr id="6" name="Содержимое 5" descr="IMG-20200120-WA000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6372" r="8066" b="953"/>
          <a:stretch>
            <a:fillRect/>
          </a:stretch>
        </p:blipFill>
        <p:spPr>
          <a:xfrm>
            <a:off x="5357818" y="1524000"/>
            <a:ext cx="3500462" cy="454820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dirty="0"/>
          </a:p>
        </p:txBody>
      </p:sp>
      <p:pic>
        <p:nvPicPr>
          <p:cNvPr id="5" name="Содержимое 4" descr="IMG-20200120-WA0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2786058"/>
            <a:ext cx="3657600" cy="3243266"/>
          </a:xfrm>
        </p:spPr>
      </p:pic>
      <p:pic>
        <p:nvPicPr>
          <p:cNvPr id="6" name="Содержимое 5" descr="IMG-20200120-WA000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6850" y="1857364"/>
            <a:ext cx="3657600" cy="337027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АВ\Рабочий стол\Работа\проекты бережливый\Подтверждение к чек- листу\Файл 13.jpg"/>
          <p:cNvPicPr>
            <a:picLocks noChangeAspect="1" noChangeArrowheads="1"/>
          </p:cNvPicPr>
          <p:nvPr/>
        </p:nvPicPr>
        <p:blipFill>
          <a:blip r:embed="rId2" cstate="print"/>
          <a:srcRect r="3740" b="19998"/>
          <a:stretch>
            <a:fillRect/>
          </a:stretch>
        </p:blipFill>
        <p:spPr bwMode="auto">
          <a:xfrm>
            <a:off x="1357290" y="642918"/>
            <a:ext cx="6820228" cy="5797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Команда 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52561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024"/>
                <a:gridCol w="3000396"/>
                <a:gridCol w="2928958"/>
                <a:gridCol w="1900222"/>
              </a:tblGrid>
              <a:tr h="7450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Выполняемые обязанности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16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Свиридова Светлана Александровна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 ОГА ПОУ «Вейделевский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агротехнологический техникум имени Грязнова В.М.»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Заказчик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16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Сизова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Ольга Григорьевна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 УР ОГА ПОУ «Вейделевский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агротехнологический техникум имени Грязнова В.М.»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16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Васильева Яна Валерьевна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Преподаватель ОГА ПОУ «Вейделевский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агротехнологический техникум имени Грязнова В.М.»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16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Крикунова Лилия Валерьевна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Преподаватель ОГА ПОУ «Вейделевский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агротехнологический техникум имени Грязнова В.М.»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16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Щербань Евгений Андреевич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Преподаватель ОГА ПОУ «Вейделевский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агротехнологический техникум имени Грязнова В.М.»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</a:p>
          <a:p>
            <a:pPr algn="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Свиридова Светлана Александровна</a:t>
            </a:r>
          </a:p>
          <a:p>
            <a:pPr algn="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тел. 8-920-555-27-88</a:t>
            </a:r>
          </a:p>
          <a:p>
            <a:pPr algn="r"/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e-mail:vat_spo@mail.ru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Карточка проекта «Совершенствование процесса навигации по техникуму»</a:t>
            </a:r>
            <a:endParaRPr lang="ru-RU" sz="1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142985"/>
          <a:ext cx="8229600" cy="527118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14800"/>
                <a:gridCol w="4114800"/>
              </a:tblGrid>
              <a:tr h="2357453"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 Общие данные</a:t>
                      </a:r>
                    </a:p>
                    <a:p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Заказчик проекта: </a:t>
                      </a:r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 ОГАПОУ «Вейделевский агротехнологический техникум имени Грязнова В.М.»</a:t>
                      </a:r>
                    </a:p>
                    <a:p>
                      <a:r>
                        <a:rPr lang="ru-RU" sz="11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Проект: </a:t>
                      </a:r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«Совершенствование процесса навигации по техникуму»</a:t>
                      </a:r>
                    </a:p>
                    <a:p>
                      <a:r>
                        <a:rPr lang="ru-RU" sz="11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Начало проекта: </a:t>
                      </a:r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постановка задачи на организацию и внедрение в систему работы техникума бесконтактной навигации</a:t>
                      </a:r>
                    </a:p>
                    <a:p>
                      <a:r>
                        <a:rPr lang="ru-RU" sz="11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Конец проекта: </a:t>
                      </a:r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Организованная система бесконтактной, визуализированной   навигации  по техникуму </a:t>
                      </a:r>
                    </a:p>
                    <a:p>
                      <a:r>
                        <a:rPr lang="ru-RU" sz="11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проекта: </a:t>
                      </a:r>
                      <a:r>
                        <a:rPr lang="ru-RU" sz="1100" b="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Сизова</a:t>
                      </a:r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Ольга Григорьевна, заместитель директора(УР)</a:t>
                      </a:r>
                    </a:p>
                    <a:p>
                      <a:r>
                        <a:rPr lang="ru-RU" sz="11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Команда проекта: </a:t>
                      </a:r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Свиридова С.А., </a:t>
                      </a:r>
                      <a:r>
                        <a:rPr lang="ru-RU" sz="1100" b="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Сизова</a:t>
                      </a:r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О.Г., Васильева Я.В., Щербань Е.А., Крикунова Л.В.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Обоснование выбора</a:t>
                      </a:r>
                    </a:p>
                    <a:p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«Ключевой»: недостаточно эффективная система навигации по техникуму для каждого участника образовательного процесса</a:t>
                      </a:r>
                    </a:p>
                    <a:p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Недостаточная оперативность поиска (гостями техникума, родителями и т.д.) нужных аудиторий и административных кабинетов</a:t>
                      </a:r>
                    </a:p>
                    <a:p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3.Длительность поиска учебных аудиторий обучающимися первого курса.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13728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Цели проекта</a:t>
                      </a:r>
                    </a:p>
                    <a:p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-Экономия рабочего времени сотрудников техникума, посредством  организации бесконтактной навигации по техникуму.</a:t>
                      </a:r>
                    </a:p>
                    <a:p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-Сокращение времени  адаптации первокурсников для своевременного попадания в учебные аудитории.</a:t>
                      </a:r>
                    </a:p>
                    <a:p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 Увеличение оперативности поиска административных кабинетов гостями техникума с помощью наглядной навигации</a:t>
                      </a:r>
                    </a:p>
                    <a:p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-Оказание помощи в создании условий комфортного пребывания в техникуме</a:t>
                      </a:r>
                    </a:p>
                    <a:p>
                      <a:r>
                        <a:rPr lang="ru-RU" sz="11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Плановый эффект:</a:t>
                      </a:r>
                    </a:p>
                    <a:p>
                      <a:pPr lvl="0"/>
                      <a:r>
                        <a:rPr lang="ru-RU" sz="1100" b="0" u="none" strike="noStrike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Сформированость</a:t>
                      </a:r>
                      <a:r>
                        <a:rPr lang="ru-RU" sz="1100" b="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эффективной системы навигации </a:t>
                      </a:r>
                    </a:p>
                    <a:p>
                      <a:pPr lvl="0"/>
                      <a:r>
                        <a:rPr lang="ru-RU" sz="1100" b="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Выстраивание визуализированной навигационной системы на территории техникума </a:t>
                      </a:r>
                    </a:p>
                    <a:p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Оперативное решение проблем, возникающих в ходе поиска необходимых кабинетов, аудиторий и т.д.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4. Сроки реализации мероприятий проекта</a:t>
                      </a:r>
                    </a:p>
                    <a:p>
                      <a:pPr lvl="0"/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1.Защита карточки проекта – 20.09.2019 г.</a:t>
                      </a:r>
                    </a:p>
                    <a:p>
                      <a:pPr lvl="0"/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2.Разработка плана реализации проекта – до 20.09.2019 г.</a:t>
                      </a:r>
                    </a:p>
                    <a:p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Старт проекта – 01.10.2019 г.</a:t>
                      </a:r>
                    </a:p>
                    <a:p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4. Внедрение процесса в колледже – 01.10.2019 г.</a:t>
                      </a:r>
                    </a:p>
                    <a:p>
                      <a:r>
                        <a:rPr lang="ru-RU" sz="11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5. Окончание проекта – 30.10 2019 г. </a:t>
                      </a:r>
                    </a:p>
                    <a:p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ШАГ 2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defRPr/>
            </a:pPr>
            <a:endParaRPr lang="ru-RU" dirty="0" smtClean="0">
              <a:solidFill>
                <a:srgbClr val="595959"/>
              </a:solidFill>
              <a:ea typeface="Montserrat"/>
              <a:cs typeface="Montserrat"/>
            </a:endParaRPr>
          </a:p>
          <a:p>
            <a:pPr algn="ctr">
              <a:buNone/>
              <a:defRPr/>
            </a:pP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ПРОВЕДЕНИЕ </a:t>
            </a:r>
          </a:p>
          <a:p>
            <a:pPr algn="ctr">
              <a:buNone/>
              <a:defRPr/>
            </a:pP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ЗАМЕРОВ ВРЕМЕНИ </a:t>
            </a:r>
            <a:b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ПО ПРОЦЕССУ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Замеры времени</a:t>
            </a:r>
            <a:r>
              <a:rPr lang="ru-RU" dirty="0" smtClean="0">
                <a:solidFill>
                  <a:srgbClr val="595959"/>
                </a:solidFill>
                <a:ea typeface="Montserrat"/>
                <a:cs typeface="Montserrat"/>
              </a:rPr>
              <a:t/>
            </a:r>
            <a:br>
              <a:rPr lang="ru-RU" dirty="0" smtClean="0">
                <a:solidFill>
                  <a:srgbClr val="595959"/>
                </a:solidFill>
                <a:ea typeface="Montserrat"/>
                <a:cs typeface="Montserrat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Посетитель техникума тратит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 на движение по маршруту от входа техникума до приемной директора, т.к. он выполняет свою цель, сделав при этом несколько  касаний.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Обучающиеся 1 курса в среднем тратят на поиск нужной аудитории 10-12 мин, т.к. нет визуализации расположения аудиторий.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3.Родители обучающихся тратят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 на поиск учебной части, административный кабинетов, кабинета куратора, за счет отсутствия навигационного плана техникума и перечня номеров кабинетов и учебных аудиторий.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  <a:ea typeface="Montserrat"/>
                <a:cs typeface="Montserrat"/>
              </a:rPr>
              <a:t>ШАГ 3</a:t>
            </a:r>
            <a:r>
              <a:rPr lang="en-US" altLang="ru-RU" dirty="0" smtClean="0">
                <a:solidFill>
                  <a:srgbClr val="595959"/>
                </a:solidFill>
                <a:ea typeface="Montserrat"/>
                <a:cs typeface="Montserrat"/>
              </a:rPr>
              <a:t/>
            </a:r>
            <a:br>
              <a:rPr lang="en-US" altLang="ru-RU" dirty="0" smtClean="0">
                <a:solidFill>
                  <a:srgbClr val="595959"/>
                </a:solidFill>
                <a:ea typeface="Montserrat"/>
                <a:cs typeface="Montserrat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ПОСТРОЕНИЕ КАРТЫ </a:t>
            </a:r>
          </a:p>
          <a:p>
            <a:pPr algn="ctr"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ТЕКУЩЕГО СОСТОЯНИЯ ПРОЦЕССА </a:t>
            </a:r>
          </a:p>
          <a:p>
            <a:pPr algn="ctr"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«КАК ЕСТЬ» </a:t>
            </a:r>
          </a:p>
          <a:p>
            <a:pPr algn="ctr"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С ВЫЯВЛЕНИЕМ ПРОБЛЕМ, ВЛИЯЮЩИХ НА </a:t>
            </a:r>
          </a:p>
          <a:p>
            <a:pPr algn="ctr"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ДЛИТЕЛЬНОСТЬ ПРОЦЕССА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АВ\Рабочий стол\IMG_20190920_1452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00042"/>
            <a:ext cx="6894334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8938-04E9-4FA3-9C69-2F54959540D2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686800" cy="8108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«КАК ЕСТЬ»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714488"/>
            <a:ext cx="1428760" cy="307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помещение впервые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1714488"/>
            <a:ext cx="1492788" cy="307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ознакомле-ние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помещением фойе 1 этажа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1714488"/>
            <a:ext cx="1428760" cy="307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стендов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1714488"/>
            <a:ext cx="1428760" cy="307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охраннику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разъяснениями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29520" y="1714488"/>
            <a:ext cx="1428760" cy="307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нужного помещения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714480" y="3357562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7143768" y="3286124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429256" y="3286124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571868" y="3357562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5786446" y="1071546"/>
            <a:ext cx="928694" cy="928694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Пятно 1 14"/>
          <p:cNvSpPr/>
          <p:nvPr/>
        </p:nvSpPr>
        <p:spPr>
          <a:xfrm>
            <a:off x="4000496" y="1142984"/>
            <a:ext cx="928694" cy="928694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6" name="Пятно 1 15"/>
          <p:cNvSpPr/>
          <p:nvPr/>
        </p:nvSpPr>
        <p:spPr>
          <a:xfrm>
            <a:off x="2500298" y="1214422"/>
            <a:ext cx="928694" cy="928694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5013177"/>
            <a:ext cx="7388323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Потеря времени при изучении помещения фойе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392877" y="5750735"/>
            <a:ext cx="71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00100" y="5517233"/>
            <a:ext cx="7388324" cy="5549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Потеря времени при изучении расписания занятий, если не студент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6072206"/>
            <a:ext cx="7388324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Потеря времени на разъяснения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дежурного или охранника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2735747"/>
              </p:ext>
            </p:extLst>
          </p:nvPr>
        </p:nvGraphicFramePr>
        <p:xfrm>
          <a:off x="304800" y="1554163"/>
          <a:ext cx="8686800" cy="432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738"/>
                <a:gridCol w="319112"/>
                <a:gridCol w="823896"/>
                <a:gridCol w="261954"/>
                <a:gridCol w="738178"/>
                <a:gridCol w="347672"/>
                <a:gridCol w="723898"/>
                <a:gridCol w="285752"/>
                <a:gridCol w="857256"/>
                <a:gridCol w="304794"/>
                <a:gridCol w="766776"/>
                <a:gridCol w="319074"/>
                <a:gridCol w="877570"/>
                <a:gridCol w="208280"/>
                <a:gridCol w="542925"/>
                <a:gridCol w="54292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Шаг 1.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Шаг 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Шаг 3.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Шаг 4.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Шаг 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Шаг 6-10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Шаг 11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Шаг 12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Директор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Зам.директора по УМР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Руководитель группы проекта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Группа проекта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Руководитель группы проекта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Группа проекта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Руководитель группы проекта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Директор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Установочное совещание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Обсуждение цели проекта.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Формирование рабочей группы проекта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Распределение заданий членам рабочей группы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Подбор и подготовка инструментария для реализации программы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Напоминание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Обсуждение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содержания и дизайна навигационной визуализации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Обсуждение конечного результата проекта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Внедрение проекта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0,5 часа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час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0,5 часа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час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0,5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часа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40 час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 час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час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79,5часа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8938-04E9-4FA3-9C69-2F54959540D2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928662" y="3429000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000232" y="3429000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071802" y="3429000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286380" y="3429000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143372" y="3429000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357950" y="3429000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7429520" y="3500438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5000628" y="1214422"/>
            <a:ext cx="642942" cy="7143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5929322" y="1071546"/>
            <a:ext cx="642942" cy="7143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350</TotalTime>
  <Words>1032</Words>
  <PresentationFormat>Экран (4:3)</PresentationFormat>
  <Paragraphs>322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ОГА ПОУ «Вейделевский агротехнологический техникум  имени Грязнова В.М.»</vt:lpstr>
      <vt:lpstr>ШАГ 1</vt:lpstr>
      <vt:lpstr>Карточка проекта «Совершенствование процесса навигации по техникуму»</vt:lpstr>
      <vt:lpstr>ШАГ 2 </vt:lpstr>
      <vt:lpstr>Замеры времени </vt:lpstr>
      <vt:lpstr>ШАГ 3 </vt:lpstr>
      <vt:lpstr>Слайд 7</vt:lpstr>
      <vt:lpstr>Карта текущего состояния «КАК ЕСТЬ»</vt:lpstr>
      <vt:lpstr>Этапы работы над проектом</vt:lpstr>
      <vt:lpstr>Выявленные проблемы</vt:lpstr>
      <vt:lpstr>Слайд 11</vt:lpstr>
      <vt:lpstr>  </vt:lpstr>
      <vt:lpstr>Диаграмма ИСИКАВЫ</vt:lpstr>
      <vt:lpstr>Слайд 14</vt:lpstr>
      <vt:lpstr>Недостаточно эффективная система навигации по техникуму для каждого участника образовательного процесса </vt:lpstr>
      <vt:lpstr>Слайд 16</vt:lpstr>
      <vt:lpstr> Карта Целевого состояния (описание ситуации «как будет»)  </vt:lpstr>
      <vt:lpstr>Карта идеального состояния процесса </vt:lpstr>
      <vt:lpstr>Слайд 19</vt:lpstr>
      <vt:lpstr>Основные блоки работ проекта</vt:lpstr>
      <vt:lpstr>Реализация проекта</vt:lpstr>
      <vt:lpstr>Реализация проекта</vt:lpstr>
      <vt:lpstr>Слайд 23</vt:lpstr>
      <vt:lpstr>Команда  проекта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ОГА ПОУ «Вейделевский агротехнологический техникум  имени Грязнова В.М.»</dc:title>
  <cp:lastModifiedBy>КАВ</cp:lastModifiedBy>
  <cp:revision>38</cp:revision>
  <dcterms:modified xsi:type="dcterms:W3CDTF">2021-03-23T13:27:32Z</dcterms:modified>
</cp:coreProperties>
</file>